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8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130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3531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85277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18617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91279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17236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86053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13908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2110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52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625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2575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198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010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4902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716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5744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75369-EE8C-4974-B4AD-1F6B3C45708D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82439-A0CC-466F-8B65-2B000BD3DC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41680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CeUdTXZJHs&amp;t=137s" TargetMode="External"/><Relationship Id="rId2" Type="http://schemas.openxmlformats.org/officeDocument/2006/relationships/hyperlink" Target="https://medium.com/@ageitgey/machine-learning-is-fun-part-4-modern-face-recognition-with-deep-learning-c3cffc121d78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oP3MQyO-wwc" TargetMode="External"/><Relationship Id="rId4" Type="http://schemas.openxmlformats.org/officeDocument/2006/relationships/hyperlink" Target="https://www.youtube.com/watch?v=sz25xxF_AVE&amp;t=362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3CA32-F094-4E02-AA42-154E593CB2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F7EE6-31FA-4729-A03F-572749B748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1001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DC000A0-153E-459F-A393-AFED25D262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0480" y="5553054"/>
            <a:ext cx="3752850" cy="914400"/>
          </a:xfrm>
        </p:spPr>
        <p:txBody>
          <a:bodyPr>
            <a:normAutofit lnSpcReduction="10000"/>
          </a:bodyPr>
          <a:lstStyle/>
          <a:p>
            <a:r>
              <a:rPr lang="en-IN" dirty="0">
                <a:solidFill>
                  <a:srgbClr val="FF0000"/>
                </a:solidFill>
              </a:rPr>
              <a:t>By:</a:t>
            </a:r>
          </a:p>
          <a:p>
            <a:r>
              <a:rPr lang="en-IN" b="1" i="1" u="sng" dirty="0">
                <a:solidFill>
                  <a:srgbClr val="FF0000"/>
                </a:solidFill>
              </a:rPr>
              <a:t>Rohit raj &amp; Abhishek </a:t>
            </a:r>
            <a:r>
              <a:rPr lang="en-IN" b="1" i="1" u="sng" dirty="0" err="1">
                <a:solidFill>
                  <a:srgbClr val="FF0000"/>
                </a:solidFill>
              </a:rPr>
              <a:t>kumar</a:t>
            </a:r>
            <a:endParaRPr lang="en-IN" b="1" i="1" u="sng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877A4A-4F17-4C38-AD9F-DCC0B2459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36" y="-160469"/>
            <a:ext cx="3378157" cy="35894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838A6D-7B42-44D4-B51A-6FE10A6F20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41"/>
          <a:stretch/>
        </p:blipFill>
        <p:spPr>
          <a:xfrm>
            <a:off x="0" y="3392592"/>
            <a:ext cx="5300973" cy="3444514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AA7140-D25B-4011-9365-50D675EBDB5B}"/>
              </a:ext>
            </a:extLst>
          </p:cNvPr>
          <p:cNvSpPr/>
          <p:nvPr/>
        </p:nvSpPr>
        <p:spPr>
          <a:xfrm>
            <a:off x="4828546" y="201889"/>
            <a:ext cx="6682657" cy="50167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ATTENDANCE </a:t>
            </a:r>
            <a:b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USING </a:t>
            </a:r>
            <a:b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FACIAL </a:t>
            </a:r>
          </a:p>
          <a:p>
            <a:pPr algn="r"/>
            <a:r>
              <a:rPr lang="en-IN" sz="8000" b="1" i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RECOGNITION</a:t>
            </a:r>
          </a:p>
        </p:txBody>
      </p:sp>
    </p:spTree>
    <p:extLst>
      <p:ext uri="{BB962C8B-B14F-4D97-AF65-F5344CB8AC3E}">
        <p14:creationId xmlns:p14="http://schemas.microsoft.com/office/powerpoint/2010/main" val="16339894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AD195-517C-4F79-A2F3-A332D00BE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DB6B8-33C6-43C4-BE66-6B2DEDB2A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What is Face Recognition?</a:t>
            </a:r>
          </a:p>
          <a:p>
            <a:r>
              <a:rPr lang="en-IN" dirty="0"/>
              <a:t>How Face Recognition Technology works?</a:t>
            </a:r>
          </a:p>
          <a:p>
            <a:r>
              <a:rPr lang="en-IN" dirty="0"/>
              <a:t>Uses of Face Recognition Technology</a:t>
            </a:r>
          </a:p>
          <a:p>
            <a:r>
              <a:rPr lang="en-IN" dirty="0"/>
              <a:t>Attendance Project using Facial Recognition</a:t>
            </a:r>
          </a:p>
        </p:txBody>
      </p:sp>
      <p:pic>
        <p:nvPicPr>
          <p:cNvPr id="5" name="Untitled video ‐ Made with Clipchamp (2)">
            <a:hlinkClick r:id="" action="ppaction://media"/>
            <a:extLst>
              <a:ext uri="{FF2B5EF4-FFF2-40B4-BE49-F238E27FC236}">
                <a16:creationId xmlns:a16="http://schemas.microsoft.com/office/drawing/2014/main" id="{073F976C-E520-4E98-B05A-5A78CF0DBD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4998" r="18108"/>
          <a:stretch/>
        </p:blipFill>
        <p:spPr>
          <a:xfrm>
            <a:off x="7660132" y="3332783"/>
            <a:ext cx="4212000" cy="354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796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mediacall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48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3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65CCE-286E-4968-910F-95F7AB99D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6600" b="1" dirty="0"/>
              <a:t>Tools and packages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88DB8-454B-4853-9EA6-C54268F87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4800" dirty="0"/>
              <a:t>Python </a:t>
            </a:r>
          </a:p>
          <a:p>
            <a:pPr marL="0" indent="0">
              <a:buNone/>
            </a:pPr>
            <a:r>
              <a:rPr lang="en-IN" sz="4800" dirty="0"/>
              <a:t>		</a:t>
            </a:r>
          </a:p>
          <a:p>
            <a:r>
              <a:rPr lang="en-IN" sz="4800" dirty="0" err="1"/>
              <a:t>PyQT</a:t>
            </a:r>
            <a:r>
              <a:rPr lang="en-IN" sz="4800" dirty="0"/>
              <a:t> GUI builder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4E14B9-D6EF-4415-A47F-5A2FC202E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9253" y="2097088"/>
            <a:ext cx="2520100" cy="1890075"/>
          </a:xfrm>
          <a:prstGeom prst="rect">
            <a:avLst/>
          </a:prstGeom>
        </p:spPr>
      </p:pic>
      <p:pic>
        <p:nvPicPr>
          <p:cNvPr id="1034" name="Picture 10" descr="How to Import a PyQt5 .ui File in a Python GUI - Nitratine">
            <a:extLst>
              <a:ext uri="{FF2B5EF4-FFF2-40B4-BE49-F238E27FC236}">
                <a16:creationId xmlns:a16="http://schemas.microsoft.com/office/drawing/2014/main" id="{0CCEDAA3-A65D-4AF6-8365-75884FF2E6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15" r="29723"/>
          <a:stretch/>
        </p:blipFill>
        <p:spPr bwMode="auto">
          <a:xfrm>
            <a:off x="7269636" y="4020344"/>
            <a:ext cx="2039333" cy="265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525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35500-3497-40F7-8E96-1C0FC6404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5549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IN" sz="3200" dirty="0"/>
              <a:t>Functionality of facial recognition app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752D25-3492-4A67-8D38-5171919228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4697" y="1247199"/>
            <a:ext cx="9199430" cy="5505252"/>
          </a:xfrm>
        </p:spPr>
      </p:pic>
    </p:spTree>
    <p:extLst>
      <p:ext uri="{BB962C8B-B14F-4D97-AF65-F5344CB8AC3E}">
        <p14:creationId xmlns:p14="http://schemas.microsoft.com/office/powerpoint/2010/main" val="4267425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4B3C-F612-40C0-966F-E58F62438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Untitled video ‐ Made with Clipchamp (2)">
            <a:hlinkClick r:id="" action="ppaction://media"/>
            <a:extLst>
              <a:ext uri="{FF2B5EF4-FFF2-40B4-BE49-F238E27FC236}">
                <a16:creationId xmlns:a16="http://schemas.microsoft.com/office/drawing/2014/main" id="{CBDF20FA-341B-247E-7F8A-00F5DE94F31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27" y="-1"/>
            <a:ext cx="12182573" cy="6853081"/>
          </a:xfrm>
        </p:spPr>
      </p:pic>
    </p:spTree>
    <p:extLst>
      <p:ext uri="{BB962C8B-B14F-4D97-AF65-F5344CB8AC3E}">
        <p14:creationId xmlns:p14="http://schemas.microsoft.com/office/powerpoint/2010/main" val="1366214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5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BCFF4-AC7C-4644-8DA0-5913CD45A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27579-6DA8-49DC-BC0D-AA812DAEF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Machine Learning is Fun! Part 4: Modern Face Recognition with Deep Learning | by Adam </a:t>
            </a:r>
            <a:r>
              <a:rPr lang="en-US" dirty="0" err="1">
                <a:hlinkClick r:id="rId2"/>
              </a:rPr>
              <a:t>Geitgey</a:t>
            </a:r>
            <a:r>
              <a:rPr lang="en-US" dirty="0">
                <a:hlinkClick r:id="rId2"/>
              </a:rPr>
              <a:t> | Medium</a:t>
            </a:r>
            <a:r>
              <a:rPr lang="en-US" dirty="0"/>
              <a:t> – Jul 2016</a:t>
            </a:r>
            <a:endParaRPr lang="en-IN" dirty="0">
              <a:hlinkClick r:id="rId3"/>
            </a:endParaRPr>
          </a:p>
          <a:p>
            <a:r>
              <a:rPr lang="en-IN" dirty="0">
                <a:hlinkClick r:id="rId3"/>
              </a:rPr>
              <a:t>https://www.youtube.com/watch?v=cCeUdTXZJHs&amp;t=137s</a:t>
            </a:r>
            <a:r>
              <a:rPr lang="en-IN" dirty="0"/>
              <a:t> – May 2020</a:t>
            </a:r>
          </a:p>
          <a:p>
            <a:r>
              <a:rPr lang="en-IN" dirty="0">
                <a:hlinkClick r:id="rId4"/>
              </a:rPr>
              <a:t>https://www.youtube.com/watch?v=sz25xxF_AVE&amp;t=362s</a:t>
            </a:r>
            <a:r>
              <a:rPr lang="en-IN" dirty="0"/>
              <a:t> – Jun 2020</a:t>
            </a:r>
          </a:p>
          <a:p>
            <a:r>
              <a:rPr lang="en-IN" dirty="0">
                <a:hlinkClick r:id="rId5"/>
              </a:rPr>
              <a:t>https://www.youtube.com/watch?v=oP3MQyO-wwc</a:t>
            </a:r>
            <a:r>
              <a:rPr lang="en-IN" dirty="0"/>
              <a:t> – Oct 2020</a:t>
            </a:r>
          </a:p>
        </p:txBody>
      </p:sp>
    </p:spTree>
    <p:extLst>
      <p:ext uri="{BB962C8B-B14F-4D97-AF65-F5344CB8AC3E}">
        <p14:creationId xmlns:p14="http://schemas.microsoft.com/office/powerpoint/2010/main" val="3835230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20089-414F-477E-B109-D8AEE8DA7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766" y="1624643"/>
            <a:ext cx="9418632" cy="2202640"/>
          </a:xfrm>
        </p:spPr>
        <p:txBody>
          <a:bodyPr>
            <a:noAutofit/>
          </a:bodyPr>
          <a:lstStyle/>
          <a:p>
            <a:pPr algn="ctr"/>
            <a:r>
              <a:rPr lang="en-IN" sz="13800" b="1" i="1" dirty="0">
                <a:solidFill>
                  <a:srgbClr val="FF0000"/>
                </a:solidFill>
                <a:latin typeface="Algerian" panose="04020705040A02060702" pitchFamily="82" charset="0"/>
              </a:rPr>
              <a:t>THANK YOU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0D03A9-42C3-4408-804E-B6A324A470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59" t="19659" r="21680" b="25541"/>
          <a:stretch/>
        </p:blipFill>
        <p:spPr>
          <a:xfrm>
            <a:off x="2797631" y="3200083"/>
            <a:ext cx="2495227" cy="27432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FB43F3-8835-4E82-AF12-C53376FAD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513" y="3333798"/>
            <a:ext cx="2805197" cy="260948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3D9E40-B815-4407-B86C-8491E4516F88}"/>
              </a:ext>
            </a:extLst>
          </p:cNvPr>
          <p:cNvSpPr txBox="1"/>
          <p:nvPr/>
        </p:nvSpPr>
        <p:spPr>
          <a:xfrm flipH="1">
            <a:off x="3430943" y="5952427"/>
            <a:ext cx="1228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Rohit Raj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8BDFA3-6373-41CB-98A1-8B428FCFD50A}"/>
              </a:ext>
            </a:extLst>
          </p:cNvPr>
          <p:cNvSpPr txBox="1"/>
          <p:nvPr/>
        </p:nvSpPr>
        <p:spPr>
          <a:xfrm flipH="1">
            <a:off x="7180440" y="5923244"/>
            <a:ext cx="2081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Abhishek Kumar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79CE95-87E3-4698-80DF-BE3ADBAAEF42}"/>
              </a:ext>
            </a:extLst>
          </p:cNvPr>
          <p:cNvSpPr/>
          <p:nvPr/>
        </p:nvSpPr>
        <p:spPr>
          <a:xfrm>
            <a:off x="3430943" y="1237837"/>
            <a:ext cx="51171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MEET THE TEAM</a:t>
            </a:r>
          </a:p>
        </p:txBody>
      </p:sp>
    </p:spTree>
    <p:extLst>
      <p:ext uri="{BB962C8B-B14F-4D97-AF65-F5344CB8AC3E}">
        <p14:creationId xmlns:p14="http://schemas.microsoft.com/office/powerpoint/2010/main" val="84222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246</TotalTime>
  <Words>141</Words>
  <Application>Microsoft Office PowerPoint</Application>
  <PresentationFormat>Widescreen</PresentationFormat>
  <Paragraphs>23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Algerian</vt:lpstr>
      <vt:lpstr>Arial</vt:lpstr>
      <vt:lpstr>Tw Cen MT</vt:lpstr>
      <vt:lpstr>Circuit</vt:lpstr>
      <vt:lpstr>PowerPoint Presentation</vt:lpstr>
      <vt:lpstr>PowerPoint Presentation</vt:lpstr>
      <vt:lpstr>RECAP</vt:lpstr>
      <vt:lpstr>Tools and packages used</vt:lpstr>
      <vt:lpstr>Functionality of facial recognition app</vt:lpstr>
      <vt:lpstr>PowerPoint Presentation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Rohit Raj</dc:creator>
  <cp:lastModifiedBy>Rohit Raj</cp:lastModifiedBy>
  <cp:revision>4</cp:revision>
  <dcterms:created xsi:type="dcterms:W3CDTF">2022-05-03T04:41:29Z</dcterms:created>
  <dcterms:modified xsi:type="dcterms:W3CDTF">2022-05-04T09:04:14Z</dcterms:modified>
</cp:coreProperties>
</file>

<file path=docProps/thumbnail.jpeg>
</file>